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embeddedFontLst>
    <p:embeddedFont>
      <p:font typeface="Poppins"/>
      <p:regular r:id="rId26"/>
      <p:bold r:id="rId27"/>
      <p:italic r:id="rId28"/>
      <p:boldItalic r:id="rId29"/>
    </p:embeddedFont>
    <p:embeddedFont>
      <p:font typeface="Pacifico"/>
      <p:regular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Poppins-regular.fntdata"/><Relationship Id="rId25" Type="http://schemas.openxmlformats.org/officeDocument/2006/relationships/slide" Target="slides/slide21.xml"/><Relationship Id="rId28" Type="http://schemas.openxmlformats.org/officeDocument/2006/relationships/font" Target="fonts/Poppins-italic.fntdata"/><Relationship Id="rId27" Type="http://schemas.openxmlformats.org/officeDocument/2006/relationships/font" Target="fonts/Poppins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Poppins-bold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0" Type="http://schemas.openxmlformats.org/officeDocument/2006/relationships/font" Target="fonts/Pacifico-regular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" name="Google Shape;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54b4a8583_07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54b4a8583_0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54b4a8583_08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54b4a8583_0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54b4a8583_08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54b4a8583_0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54b4a8583_09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54b4a8583_0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54b4a8583_010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54b4a8583_0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54b4a8583_010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54b4a8583_0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54b4a8583_011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54b4a8583_0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8d0b7625c_03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8d0b7625c_0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54b4a8583_011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54b4a8583_0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54b4a8583_012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54b4a8583_0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54b4a8583_02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Google Shape;37;g54b4a8583_0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54b4a8583_013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54b4a8583_0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54b4a8583_014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54b4a8583_0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54b4a8583_03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Google Shape;43;g54b4a8583_0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54b4a8583_04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Google Shape;49;g54b4a8583_0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54b4a8583_04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54b4a8583_0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54b4a8583_05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54b4a8583_0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54b4a8583_05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54b4a8583_0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54b4a8583_06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54b4a8583_0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54b4a8583_07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54b4a8583_0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2" type="body"/>
          </p:nvPr>
        </p:nvSpPr>
        <p:spPr>
          <a:xfrm>
            <a:off x="4692274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286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ight-gradient"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 sz="30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</a:defRPr>
            </a:lvl1pPr>
            <a:lvl2pPr lvl="1" algn="r">
              <a:buNone/>
              <a:defRPr sz="1300">
                <a:solidFill>
                  <a:schemeClr val="dk1"/>
                </a:solidFill>
              </a:defRPr>
            </a:lvl2pPr>
            <a:lvl3pPr lvl="2" algn="r">
              <a:buNone/>
              <a:defRPr sz="1300">
                <a:solidFill>
                  <a:schemeClr val="dk1"/>
                </a:solidFill>
              </a:defRPr>
            </a:lvl3pPr>
            <a:lvl4pPr lvl="3" algn="r">
              <a:buNone/>
              <a:defRPr sz="1300">
                <a:solidFill>
                  <a:schemeClr val="dk1"/>
                </a:solidFill>
              </a:defRPr>
            </a:lvl4pPr>
            <a:lvl5pPr lvl="4" algn="r">
              <a:buNone/>
              <a:defRPr sz="1300">
                <a:solidFill>
                  <a:schemeClr val="dk1"/>
                </a:solidFill>
              </a:defRPr>
            </a:lvl5pPr>
            <a:lvl6pPr lvl="5" algn="r">
              <a:buNone/>
              <a:defRPr sz="1300">
                <a:solidFill>
                  <a:schemeClr val="dk1"/>
                </a:solidFill>
              </a:defRPr>
            </a:lvl6pPr>
            <a:lvl7pPr lvl="6" algn="r">
              <a:buNone/>
              <a:defRPr sz="1300">
                <a:solidFill>
                  <a:schemeClr val="dk1"/>
                </a:solidFill>
              </a:defRPr>
            </a:lvl7pPr>
            <a:lvl8pPr lvl="7" algn="r">
              <a:buNone/>
              <a:defRPr sz="1300">
                <a:solidFill>
                  <a:schemeClr val="dk1"/>
                </a:solidFill>
              </a:defRPr>
            </a:lvl8pPr>
            <a:lvl9pPr lvl="8" algn="r"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/>
        </p:nvSpPr>
        <p:spPr>
          <a:xfrm>
            <a:off x="133800" y="1180675"/>
            <a:ext cx="8876400" cy="249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20 Tips to</a:t>
            </a:r>
            <a:endParaRPr sz="480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FFFFFF"/>
                </a:solidFill>
                <a:latin typeface="Pacifico"/>
                <a:ea typeface="Pacifico"/>
                <a:cs typeface="Pacifico"/>
                <a:sym typeface="Pacifico"/>
              </a:rPr>
              <a:t>Achieve More </a:t>
            </a:r>
            <a:endParaRPr sz="4800">
              <a:solidFill>
                <a:srgbClr val="FFFFFF"/>
              </a:solidFill>
              <a:latin typeface="Pacifico"/>
              <a:ea typeface="Pacifico"/>
              <a:cs typeface="Pacifico"/>
              <a:sym typeface="Pacific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FFFFFF"/>
                </a:solidFill>
                <a:latin typeface="Pacifico"/>
                <a:ea typeface="Pacifico"/>
                <a:cs typeface="Pacifico"/>
                <a:sym typeface="Pacifico"/>
              </a:rPr>
              <a:t>In Less Time</a:t>
            </a:r>
            <a:endParaRPr sz="4800">
              <a:solidFill>
                <a:srgbClr val="FFFFFF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#9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8" name="Google Shape;88;p17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Always Have a Clock in Front of You</a:t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Having a huge clock sitting in front of you will keep you aware of the time. Sometimes we become so engrossed in the work that we lose track of time.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#10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457200" y="11870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Set Reminders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 have a pressing deadline or meeting to attend, set a reminder on your calendar for 15 minutes before the deadline.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#11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0" name="Google Shape;100;p19"/>
          <p:cNvSpPr txBox="1"/>
          <p:nvPr>
            <p:ph idx="1" type="body"/>
          </p:nvPr>
        </p:nvSpPr>
        <p:spPr>
          <a:xfrm>
            <a:off x="457200" y="384950"/>
            <a:ext cx="8229600" cy="44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Stop Multitasking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Multitasking will kill your productivity. Get into the habit of focusing on one task at a time.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#12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6" name="Google Shape;106;p20"/>
          <p:cNvSpPr txBox="1"/>
          <p:nvPr>
            <p:ph idx="1" type="body"/>
          </p:nvPr>
        </p:nvSpPr>
        <p:spPr>
          <a:xfrm>
            <a:off x="457200" y="387450"/>
            <a:ext cx="8229600" cy="418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Eliminate Distractions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When you are working on something important, switch off your phone, close down your email, and log out of your social media accounts.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#13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12" name="Google Shape;112;p21"/>
          <p:cNvSpPr txBox="1"/>
          <p:nvPr>
            <p:ph idx="1" type="body"/>
          </p:nvPr>
        </p:nvSpPr>
        <p:spPr>
          <a:xfrm>
            <a:off x="531875" y="472050"/>
            <a:ext cx="8229600" cy="456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Track Your Time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Use a simple timer to track your time. Enter the amount of time you want to spend on a task, and when the time is up, you'll know exactly how much time you've spent.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#14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18" name="Google Shape;118;p22"/>
          <p:cNvSpPr txBox="1"/>
          <p:nvPr>
            <p:ph idx="1" type="body"/>
          </p:nvPr>
        </p:nvSpPr>
        <p:spPr>
          <a:xfrm>
            <a:off x="457200" y="429600"/>
            <a:ext cx="8229600" cy="409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Don’t be a Perfectionist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will never get everything done exactly how you want it. It is incredibly ineffective to strive for perfection.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	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#15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24" name="Google Shape;124;p23"/>
          <p:cNvSpPr txBox="1"/>
          <p:nvPr>
            <p:ph idx="1" type="body"/>
          </p:nvPr>
        </p:nvSpPr>
        <p:spPr>
          <a:xfrm>
            <a:off x="556000" y="549250"/>
            <a:ext cx="8229600" cy="409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Prioritize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Learn how to prioritize and let things go. Apply the 80/20 rule to your tasks and learn how to prioritize everything on your plate. 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#16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30" name="Google Shape;130;p24"/>
          <p:cNvSpPr txBox="1"/>
          <p:nvPr>
            <p:ph idx="1" type="body"/>
          </p:nvPr>
        </p:nvSpPr>
        <p:spPr>
          <a:xfrm>
            <a:off x="510900" y="563025"/>
            <a:ext cx="8229600" cy="41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Learn to Delegate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 have tasks that could be done better by someone else or have functions that aren't very important, consider delegating so you can focus on more important things.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#17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36" name="Google Shape;136;p25"/>
          <p:cNvSpPr txBox="1"/>
          <p:nvPr>
            <p:ph idx="1" type="body"/>
          </p:nvPr>
        </p:nvSpPr>
        <p:spPr>
          <a:xfrm>
            <a:off x="648550" y="432375"/>
            <a:ext cx="8229600" cy="416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Start Batching Tasks Together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 have related tasks, batch them together so you can have synergy. This can help streamline your work process.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#18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42" name="Google Shape;142;p26"/>
          <p:cNvSpPr txBox="1"/>
          <p:nvPr>
            <p:ph idx="1" type="body"/>
          </p:nvPr>
        </p:nvSpPr>
        <p:spPr>
          <a:xfrm>
            <a:off x="361125" y="517325"/>
            <a:ext cx="8229600" cy="41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Eliminate Time Wasters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Remove your social media links from your browser so that you stop checking them so often. Replace them with bookmarks to important work-related sites.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40" name="Google Shape;40;p9"/>
          <p:cNvSpPr txBox="1"/>
          <p:nvPr>
            <p:ph idx="1" type="body"/>
          </p:nvPr>
        </p:nvSpPr>
        <p:spPr>
          <a:xfrm>
            <a:off x="457200" y="1128425"/>
            <a:ext cx="8229600" cy="376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Create a Daily Plan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In the morning or right before you go to bed, plan your day. A plan will give you a good overview of how your day will pan out.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 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#19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48" name="Google Shape;148;p27"/>
          <p:cNvSpPr txBox="1"/>
          <p:nvPr>
            <p:ph idx="1" type="body"/>
          </p:nvPr>
        </p:nvSpPr>
        <p:spPr>
          <a:xfrm>
            <a:off x="457200" y="446125"/>
            <a:ext cx="8229600" cy="437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Cut Off When Needed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 number one reasons why tasks take longer is because you don’t cut off when you need to. Don’t be afraid to draw a line to stop working.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165001"/>
            <a:ext cx="8229600" cy="72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#20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54" name="Google Shape;154;p28"/>
          <p:cNvSpPr txBox="1"/>
          <p:nvPr>
            <p:ph idx="1" type="body"/>
          </p:nvPr>
        </p:nvSpPr>
        <p:spPr>
          <a:xfrm>
            <a:off x="523975" y="427300"/>
            <a:ext cx="8292900" cy="437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Schedule Buffer Time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Stop packing everything so close together. Leave five to ten minutes between each task. This allows you to wrap up the previous task entirely before starting on the next. 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/>
          <p:nvPr>
            <p:ph type="title"/>
          </p:nvPr>
        </p:nvSpPr>
        <p:spPr>
          <a:xfrm>
            <a:off x="457200" y="7765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#2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457200" y="622725"/>
            <a:ext cx="8229600" cy="44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Give Each Task a Time Limit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To prevent your work from dragging on and eating into the time reserved for other tasks, schedule each job with a set time for completing.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#3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2" name="Google Shape;52;p11"/>
          <p:cNvSpPr txBox="1"/>
          <p:nvPr>
            <p:ph idx="1" type="body"/>
          </p:nvPr>
        </p:nvSpPr>
        <p:spPr>
          <a:xfrm>
            <a:off x="457200" y="11665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a Calendar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 fundamental step in managing your daily activities is to keep a calendar. Sync your calendar to your mobile phone and computer so that you can always access your schedule no matter where you find yourself.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type="title"/>
          </p:nvPr>
        </p:nvSpPr>
        <p:spPr>
          <a:xfrm>
            <a:off x="457200" y="379126"/>
            <a:ext cx="8229600" cy="69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#4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8" name="Google Shape;58;p12"/>
          <p:cNvSpPr txBox="1"/>
          <p:nvPr>
            <p:ph idx="1" type="body"/>
          </p:nvPr>
        </p:nvSpPr>
        <p:spPr>
          <a:xfrm>
            <a:off x="457200" y="499200"/>
            <a:ext cx="8229600" cy="451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Utilize an Organizer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Having an organizer will help you stay on top of everything in your life. It should become your central tool for organizing information, your to-do-lists, and projects.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#5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64" name="Google Shape;64;p13"/>
          <p:cNvSpPr txBox="1"/>
          <p:nvPr>
            <p:ph idx="1" type="body"/>
          </p:nvPr>
        </p:nvSpPr>
        <p:spPr>
          <a:xfrm>
            <a:off x="618150" y="1115575"/>
            <a:ext cx="8068800" cy="352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Know Your Deadlines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Use your calendar and organizer to mark the deadlines for your projects so that you know when you need to finish them.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457200" y="5760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#6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0" name="Google Shape;70;p14"/>
          <p:cNvSpPr txBox="1"/>
          <p:nvPr>
            <p:ph idx="1" type="body"/>
          </p:nvPr>
        </p:nvSpPr>
        <p:spPr>
          <a:xfrm>
            <a:off x="457200" y="1002325"/>
            <a:ext cx="8229600" cy="39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Learn to Say “No”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Don’t take on more than you can handle. When you are trying to get things done, give distractions a firm no, or defer it to a later time.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#7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>
            <a:off x="410525" y="528050"/>
            <a:ext cx="8229600" cy="423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Try to Be Early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When you plan to be on time, you’re either on time or late. So, try to be early, increasing your chances of being on time.</a:t>
            </a:r>
            <a:endParaRPr sz="24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#8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457200" y="500050"/>
            <a:ext cx="8229600" cy="413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 </a:t>
            </a:r>
            <a:r>
              <a:rPr b="1" lang="en"/>
              <a:t>Time Box Your Tasks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Time box your tasks by restricting your work to a certain amount of time.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ight 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